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CB9"/>
    <a:srgbClr val="F9A195"/>
    <a:srgbClr val="990001"/>
    <a:srgbClr val="F58078"/>
    <a:srgbClr val="F56D5D"/>
    <a:srgbClr val="E45C4A"/>
    <a:srgbClr val="7732AB"/>
    <a:srgbClr val="38807C"/>
    <a:srgbClr val="1B0905"/>
    <a:srgbClr val="8C6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58"/>
    <p:restoredTop sz="75561"/>
  </p:normalViewPr>
  <p:slideViewPr>
    <p:cSldViewPr snapToGrid="0" snapToObjects="1">
      <p:cViewPr varScale="1">
        <p:scale>
          <a:sx n="86" d="100"/>
          <a:sy n="86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CED3-F6E4-5442-B6D9-465E9ED2CB9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9DB8-1F9D-2C41-8A3C-481F4E0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3FCB-12F4-D44B-8CC4-2B1FE1AF6F53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landscape with a person standing in the middle of a field&#10;&#10;Description automatically generated">
            <a:extLst>
              <a:ext uri="{FF2B5EF4-FFF2-40B4-BE49-F238E27FC236}">
                <a16:creationId xmlns:a16="http://schemas.microsoft.com/office/drawing/2014/main" id="{C84236AE-1426-4572-8710-841672DF0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868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4CCCC88B-957C-27C4-B190-CC8A725BC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93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 with numbers and labels&#10;&#10;Description automatically generated">
            <a:extLst>
              <a:ext uri="{FF2B5EF4-FFF2-40B4-BE49-F238E27FC236}">
                <a16:creationId xmlns:a16="http://schemas.microsoft.com/office/drawing/2014/main" id="{3AFD391E-5976-0DCD-2A0E-CBAE9097A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67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frica with blue circles and numbers&#10;&#10;Description automatically generated">
            <a:extLst>
              <a:ext uri="{FF2B5EF4-FFF2-40B4-BE49-F238E27FC236}">
                <a16:creationId xmlns:a16="http://schemas.microsoft.com/office/drawing/2014/main" id="{076291FD-A5C5-93AD-6A8F-727CD00AC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976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0B497EA7-D77D-1161-5150-72D3F8B86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046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8BF6D5BD-383E-036A-7683-623BB1A19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386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9008D032-78FF-BA85-2063-391E66DCA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316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1E761182-E7DE-BEA1-B3D6-D0B2E6609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820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B3DCEA79-BC18-D52A-B683-DCDD591B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475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45F83C5A-4DEE-098B-E508-B90FBCC57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35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6764EDCF-D566-F40E-A0E1-0180812B6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83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D3FE0AF8-0FD1-05D0-449A-E16F09122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648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 with blue circles&#10;&#10;Description automatically generated">
            <a:extLst>
              <a:ext uri="{FF2B5EF4-FFF2-40B4-BE49-F238E27FC236}">
                <a16:creationId xmlns:a16="http://schemas.microsoft.com/office/drawing/2014/main" id="{A777818B-1637-AD65-D108-737CC3138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026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 with percentages&#10;&#10;Description automatically generated">
            <a:extLst>
              <a:ext uri="{FF2B5EF4-FFF2-40B4-BE49-F238E27FC236}">
                <a16:creationId xmlns:a16="http://schemas.microsoft.com/office/drawing/2014/main" id="{7C6FE95A-1A16-60CD-DB0A-482FA108C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514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 with red circles&#10;&#10;Description automatically generated">
            <a:extLst>
              <a:ext uri="{FF2B5EF4-FFF2-40B4-BE49-F238E27FC236}">
                <a16:creationId xmlns:a16="http://schemas.microsoft.com/office/drawing/2014/main" id="{DD58CA24-0E2A-9BD4-B12C-27979E60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209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table&#10;&#10;Description automatically generated">
            <a:extLst>
              <a:ext uri="{FF2B5EF4-FFF2-40B4-BE49-F238E27FC236}">
                <a16:creationId xmlns:a16="http://schemas.microsoft.com/office/drawing/2014/main" id="{9883779B-8C14-D4F6-6BFA-8DA590CC8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07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 with purple dots&#10;&#10;Description automatically generated">
            <a:extLst>
              <a:ext uri="{FF2B5EF4-FFF2-40B4-BE49-F238E27FC236}">
                <a16:creationId xmlns:a16="http://schemas.microsoft.com/office/drawing/2014/main" id="{E4123A99-ABA9-73B5-2DDD-EB5CB2D5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85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4218-80E4-C5C5-B999-037F11B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7C23C737-CA50-EDDA-CC49-E5CA8C9E5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910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W</dc:creator>
  <cp:lastModifiedBy>Jon Willow</cp:lastModifiedBy>
  <cp:revision>102</cp:revision>
  <dcterms:created xsi:type="dcterms:W3CDTF">2022-05-30T01:34:05Z</dcterms:created>
  <dcterms:modified xsi:type="dcterms:W3CDTF">2023-11-08T10:51:33Z</dcterms:modified>
</cp:coreProperties>
</file>